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sldIdLst>
    <p:sldId id="256" r:id="rId2"/>
    <p:sldId id="260" r:id="rId3"/>
    <p:sldId id="257" r:id="rId4"/>
    <p:sldId id="261" r:id="rId5"/>
    <p:sldId id="262" r:id="rId6"/>
    <p:sldId id="259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7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7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8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8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5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6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6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SNS-blog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CMAD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89525"/>
          </a:xfrm>
        </p:spPr>
        <p:txBody>
          <a:bodyPr/>
          <a:lstStyle/>
          <a:p>
            <a:r>
              <a:rPr lang="en-US" dirty="0" smtClean="0"/>
              <a:t>CMAD Blog application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9848" y="2743196"/>
            <a:ext cx="10058400" cy="3371127"/>
          </a:xfrm>
        </p:spPr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-&gt; </a:t>
            </a:r>
            <a:r>
              <a:rPr lang="en-US" dirty="0" smtClean="0">
                <a:solidFill>
                  <a:srgbClr val="0000CC"/>
                </a:solidFill>
              </a:rPr>
              <a:t>Java 8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tomcat 7/8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jersey 2.2 (java framework for RESTful web service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Database </a:t>
            </a:r>
            <a:r>
              <a:rPr lang="en-US" dirty="0" err="1" smtClean="0">
                <a:solidFill>
                  <a:srgbClr val="0000CC"/>
                </a:solidFill>
              </a:rPr>
              <a:t>mySql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i="1" dirty="0" smtClean="0">
                <a:solidFill>
                  <a:srgbClr val="0000CC"/>
                </a:solidFill>
              </a:rPr>
              <a:t>(Hibernate-JPA) </a:t>
            </a:r>
            <a:r>
              <a:rPr lang="en-US" dirty="0" smtClean="0">
                <a:solidFill>
                  <a:srgbClr val="0000CC"/>
                </a:solidFill>
              </a:rPr>
              <a:t>and mongo </a:t>
            </a:r>
            <a:r>
              <a:rPr lang="en-US" i="1" dirty="0" smtClean="0">
                <a:solidFill>
                  <a:srgbClr val="0000CC"/>
                </a:solidFill>
              </a:rPr>
              <a:t>(</a:t>
            </a:r>
            <a:r>
              <a:rPr lang="en-US" i="1" dirty="0" err="1" smtClean="0">
                <a:solidFill>
                  <a:srgbClr val="0000CC"/>
                </a:solidFill>
              </a:rPr>
              <a:t>morphia</a:t>
            </a:r>
            <a:r>
              <a:rPr lang="en-US" i="1" dirty="0" smtClean="0">
                <a:solidFill>
                  <a:srgbClr val="0000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Maven build 3.3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JWT </a:t>
            </a:r>
            <a:r>
              <a:rPr lang="en-US" dirty="0" smtClean="0">
                <a:solidFill>
                  <a:srgbClr val="0000CC"/>
                </a:solidFill>
              </a:rPr>
              <a:t>for managing stateless authentication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glassfish-</a:t>
            </a:r>
            <a:r>
              <a:rPr lang="en-US" dirty="0" err="1" smtClean="0">
                <a:solidFill>
                  <a:srgbClr val="0000CC"/>
                </a:solidFill>
              </a:rPr>
              <a:t>moxy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for JSON marshalling and </a:t>
            </a:r>
            <a:r>
              <a:rPr lang="en-US" dirty="0" smtClean="0">
                <a:solidFill>
                  <a:srgbClr val="0000CC"/>
                </a:solidFill>
              </a:rPr>
              <a:t>un-marshaling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-&gt; Docker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9848" y="2048719"/>
            <a:ext cx="432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Technologies Used 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99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58973"/>
          </a:xfrm>
        </p:spPr>
        <p:txBody>
          <a:bodyPr/>
          <a:lstStyle/>
          <a:p>
            <a:r>
              <a:rPr lang="en-US" dirty="0" smtClean="0"/>
              <a:t>REST API</a:t>
            </a:r>
            <a:r>
              <a:rPr lang="en-US" sz="4000" dirty="0" smtClean="0"/>
              <a:t>s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72501"/>
              </p:ext>
            </p:extLst>
          </p:nvPr>
        </p:nvGraphicFramePr>
        <p:xfrm>
          <a:off x="1069848" y="1643609"/>
          <a:ext cx="10284917" cy="4490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839"/>
                <a:gridCol w="2164390"/>
                <a:gridCol w="1643634"/>
                <a:gridCol w="3645287"/>
                <a:gridCol w="2424767"/>
              </a:tblGrid>
              <a:tr h="566541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 b="1" u="none" strike="noStrike">
                          <a:effectLst/>
                        </a:rPr>
                        <a:t> </a:t>
                      </a:r>
                      <a:endParaRPr lang="sk-SK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Function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Method (HTTP)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URL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HTTP 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rest/Blog/User/{uname}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login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rest/Blog/User/login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u="none" strike="noStrike">
                          <a:effectLst/>
                        </a:rPr>
                        <a:t> </a:t>
                      </a:r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update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rest/Blog/User/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 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rest/Blog/Posts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 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rest/Blog/Posts/{postid}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update 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rest/Blog/Posts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100" u="none" strike="noStrike">
                          <a:effectLst/>
                        </a:rPr>
                        <a:t> </a:t>
                      </a:r>
                      <a:endParaRPr lang="sk-SK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Find 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rest/Blog/Posts/{title}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 (list of posts)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665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Find User's 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rest/Blog/User/{uname}/Posts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 (list of user's Posts)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31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 Comment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rest/Blog/Comments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200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56654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</a:rPr>
                        <a:t>11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 Comment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DELETE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rest/Blog/Comments/{commentid}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200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2755"/>
          </a:xfrm>
        </p:spPr>
        <p:txBody>
          <a:bodyPr/>
          <a:lstStyle/>
          <a:p>
            <a:r>
              <a:rPr lang="en-US" dirty="0" smtClean="0"/>
              <a:t>Phases </a:t>
            </a:r>
            <a:r>
              <a:rPr lang="en-US" smtClean="0"/>
              <a:t>of application 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054" y="1358902"/>
            <a:ext cx="96139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Phase 1:</a:t>
            </a:r>
          </a:p>
          <a:p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DB</a:t>
            </a:r>
            <a:r>
              <a:rPr lang="en-US" sz="2000" dirty="0" smtClean="0">
                <a:solidFill>
                  <a:srgbClr val="C00000"/>
                </a:solidFill>
              </a:rPr>
              <a:t>:  </a:t>
            </a:r>
            <a:r>
              <a:rPr lang="en-US" sz="2000" dirty="0" err="1" smtClean="0">
                <a:solidFill>
                  <a:srgbClr val="C00000"/>
                </a:solidFill>
              </a:rPr>
              <a:t>mySql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UI</a:t>
            </a:r>
            <a:r>
              <a:rPr lang="en-US" sz="2000" dirty="0" smtClean="0">
                <a:solidFill>
                  <a:srgbClr val="C00000"/>
                </a:solidFill>
              </a:rPr>
              <a:t>:   </a:t>
            </a:r>
            <a:r>
              <a:rPr lang="en-US" sz="2000" dirty="0" err="1" smtClean="0">
                <a:solidFill>
                  <a:srgbClr val="C00000"/>
                </a:solidFill>
              </a:rPr>
              <a:t>jquery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REST Calls</a:t>
            </a:r>
            <a:r>
              <a:rPr lang="en-US" sz="2000" dirty="0" smtClean="0">
                <a:solidFill>
                  <a:srgbClr val="C00000"/>
                </a:solidFill>
              </a:rPr>
              <a:t>: </a:t>
            </a:r>
            <a:r>
              <a:rPr lang="en-US" sz="2000" dirty="0" err="1" smtClean="0">
                <a:solidFill>
                  <a:srgbClr val="C00000"/>
                </a:solidFill>
              </a:rPr>
              <a:t>ajax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Jenkins</a:t>
            </a:r>
            <a:r>
              <a:rPr lang="en-US" sz="2000" dirty="0" smtClean="0">
                <a:solidFill>
                  <a:srgbClr val="C00000"/>
                </a:solidFill>
              </a:rPr>
              <a:t>:  Used for creating build pipeline and creating a </a:t>
            </a:r>
            <a:r>
              <a:rPr lang="en-US" sz="2000" dirty="0" err="1" smtClean="0">
                <a:solidFill>
                  <a:srgbClr val="C00000"/>
                </a:solidFill>
              </a:rPr>
              <a:t>docker</a:t>
            </a:r>
            <a:r>
              <a:rPr lang="en-US" sz="2000" dirty="0" smtClean="0">
                <a:solidFill>
                  <a:srgbClr val="C00000"/>
                </a:solidFill>
              </a:rPr>
              <a:t> file of an Java application	.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Java-DB connectivity</a:t>
            </a:r>
            <a:r>
              <a:rPr lang="en-US" sz="2000" dirty="0" smtClean="0">
                <a:solidFill>
                  <a:srgbClr val="C00000"/>
                </a:solidFill>
              </a:rPr>
              <a:t>:  </a:t>
            </a:r>
            <a:r>
              <a:rPr lang="en-US" sz="2000" dirty="0" err="1" smtClean="0">
                <a:solidFill>
                  <a:srgbClr val="C00000"/>
                </a:solidFill>
              </a:rPr>
              <a:t>Hibernet</a:t>
            </a:r>
            <a:r>
              <a:rPr lang="en-US" sz="2000" dirty="0" smtClean="0">
                <a:solidFill>
                  <a:srgbClr val="C00000"/>
                </a:solidFill>
              </a:rPr>
              <a:t> (JPA)</a:t>
            </a:r>
            <a:endParaRPr lang="en-US" sz="2000" dirty="0">
              <a:solidFill>
                <a:srgbClr val="C0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0000CC"/>
                </a:solidFill>
              </a:rPr>
              <a:t>Phase 2:</a:t>
            </a:r>
          </a:p>
          <a:p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b="1" dirty="0" smtClean="0">
                <a:solidFill>
                  <a:srgbClr val="0000CC"/>
                </a:solidFill>
              </a:rPr>
              <a:t>DB</a:t>
            </a:r>
            <a:r>
              <a:rPr lang="en-US" sz="2000" dirty="0" smtClean="0">
                <a:solidFill>
                  <a:srgbClr val="0000CC"/>
                </a:solidFill>
              </a:rPr>
              <a:t>: mongo DB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UI</a:t>
            </a:r>
            <a:r>
              <a:rPr lang="en-US" sz="2000" dirty="0" smtClean="0">
                <a:solidFill>
                  <a:srgbClr val="0000CC"/>
                </a:solidFill>
              </a:rPr>
              <a:t>:  </a:t>
            </a:r>
            <a:r>
              <a:rPr lang="en-US" sz="2000" dirty="0" err="1" smtClean="0">
                <a:solidFill>
                  <a:srgbClr val="0000CC"/>
                </a:solidFill>
              </a:rPr>
              <a:t>Reactjs</a:t>
            </a:r>
            <a:endParaRPr lang="en-US" sz="2000" dirty="0" smtClean="0">
              <a:solidFill>
                <a:srgbClr val="0000CC"/>
              </a:solidFill>
            </a:endParaRPr>
          </a:p>
          <a:p>
            <a:r>
              <a:rPr lang="en-US" sz="2000" b="1" dirty="0" smtClean="0">
                <a:solidFill>
                  <a:srgbClr val="0000CC"/>
                </a:solidFill>
              </a:rPr>
              <a:t>REST Calls</a:t>
            </a:r>
            <a:r>
              <a:rPr lang="en-US" sz="2000" dirty="0" smtClean="0">
                <a:solidFill>
                  <a:srgbClr val="0000CC"/>
                </a:solidFill>
              </a:rPr>
              <a:t>:  </a:t>
            </a:r>
            <a:r>
              <a:rPr lang="en-US" sz="2000" dirty="0" err="1" smtClean="0">
                <a:solidFill>
                  <a:srgbClr val="0000CC"/>
                </a:solidFill>
              </a:rPr>
              <a:t>ajax</a:t>
            </a:r>
            <a:r>
              <a:rPr lang="en-US" sz="2000" dirty="0" smtClean="0">
                <a:solidFill>
                  <a:srgbClr val="0000CC"/>
                </a:solidFill>
              </a:rPr>
              <a:t>, </a:t>
            </a:r>
            <a:r>
              <a:rPr lang="en-US" sz="2000" dirty="0" err="1" smtClean="0">
                <a:solidFill>
                  <a:srgbClr val="0000CC"/>
                </a:solidFill>
              </a:rPr>
              <a:t>axios</a:t>
            </a:r>
            <a:endParaRPr lang="en-US" sz="2000" dirty="0" smtClean="0">
              <a:solidFill>
                <a:srgbClr val="0000CC"/>
              </a:solidFill>
            </a:endParaRPr>
          </a:p>
          <a:p>
            <a:r>
              <a:rPr lang="en-US" sz="2000" b="1" dirty="0" smtClean="0">
                <a:solidFill>
                  <a:srgbClr val="0000CC"/>
                </a:solidFill>
              </a:rPr>
              <a:t>Java-DB connectivity</a:t>
            </a:r>
            <a:r>
              <a:rPr lang="en-US" sz="2000" dirty="0" smtClean="0">
                <a:solidFill>
                  <a:srgbClr val="0000CC"/>
                </a:solidFill>
              </a:rPr>
              <a:t>:  </a:t>
            </a:r>
            <a:r>
              <a:rPr lang="en-US" sz="2000" dirty="0" err="1" smtClean="0">
                <a:solidFill>
                  <a:srgbClr val="0000CC"/>
                </a:solidFill>
              </a:rPr>
              <a:t>mongodb</a:t>
            </a:r>
            <a:r>
              <a:rPr lang="en-US" sz="2000" dirty="0" smtClean="0">
                <a:solidFill>
                  <a:srgbClr val="0000CC"/>
                </a:solidFill>
              </a:rPr>
              <a:t> Driver</a:t>
            </a:r>
          </a:p>
          <a:p>
            <a:r>
              <a:rPr lang="en-US" sz="2000" b="1" dirty="0" smtClean="0">
                <a:solidFill>
                  <a:srgbClr val="0000CC"/>
                </a:solidFill>
              </a:rPr>
              <a:t>Deployment: </a:t>
            </a:r>
            <a:r>
              <a:rPr lang="en-US" sz="2000" dirty="0" smtClean="0">
                <a:solidFill>
                  <a:srgbClr val="0000CC"/>
                </a:solidFill>
              </a:rPr>
              <a:t> </a:t>
            </a:r>
            <a:r>
              <a:rPr lang="en-US" sz="2000" dirty="0" smtClean="0">
                <a:solidFill>
                  <a:srgbClr val="0000CC"/>
                </a:solidFill>
              </a:rPr>
              <a:t>Google Could</a:t>
            </a:r>
            <a:endParaRPr 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550" y="381963"/>
            <a:ext cx="10058400" cy="1029105"/>
          </a:xfrm>
        </p:spPr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60" y="1576098"/>
            <a:ext cx="4679204" cy="51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7479"/>
          </a:xfrm>
        </p:spPr>
        <p:txBody>
          <a:bodyPr/>
          <a:lstStyle/>
          <a:p>
            <a:r>
              <a:rPr lang="en-US" smtClean="0"/>
              <a:t>Jenkins build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7" y="1558724"/>
            <a:ext cx="11517201" cy="43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99216"/>
          </a:xfrm>
        </p:spPr>
        <p:txBody>
          <a:bodyPr>
            <a:normAutofit fontScale="90000"/>
          </a:bodyPr>
          <a:lstStyle/>
          <a:p>
            <a:r>
              <a:rPr lang="en-US" smtClean="0"/>
              <a:t>Deployment architecture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3" y="1108965"/>
            <a:ext cx="9502815" cy="55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946" y="2301859"/>
            <a:ext cx="3768370" cy="1609344"/>
          </a:xfrm>
        </p:spPr>
        <p:txBody>
          <a:bodyPr/>
          <a:lstStyle/>
          <a:p>
            <a:r>
              <a:rPr lang="en-US" smtClean="0"/>
              <a:t>Thank you 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1335</TotalTime>
  <Words>201</Words>
  <Application>Microsoft Macintosh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Rockwell</vt:lpstr>
      <vt:lpstr>Rockwell Condensed</vt:lpstr>
      <vt:lpstr>Rockwell Extra Bold</vt:lpstr>
      <vt:lpstr>Wingdings</vt:lpstr>
      <vt:lpstr>Wood Type</vt:lpstr>
      <vt:lpstr>SNS-blog</vt:lpstr>
      <vt:lpstr>CMAD Blog application</vt:lpstr>
      <vt:lpstr>REST APIs </vt:lpstr>
      <vt:lpstr>Phases of application development</vt:lpstr>
      <vt:lpstr>Application architecture</vt:lpstr>
      <vt:lpstr>Jenkins build pipeline</vt:lpstr>
      <vt:lpstr>Deployment architecture</vt:lpstr>
      <vt:lpstr>Thank you 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SNS-blog</dc:title>
  <dc:creator>Microsoft Office User</dc:creator>
  <cp:lastModifiedBy>Microsoft Office User</cp:lastModifiedBy>
  <cp:revision>17</cp:revision>
  <dcterms:created xsi:type="dcterms:W3CDTF">2017-06-28T10:05:47Z</dcterms:created>
  <dcterms:modified xsi:type="dcterms:W3CDTF">2017-06-29T08:21:43Z</dcterms:modified>
</cp:coreProperties>
</file>